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8" r:id="rId6"/>
    <p:sldId id="269" r:id="rId7"/>
    <p:sldId id="270" r:id="rId8"/>
    <p:sldId id="271" r:id="rId9"/>
    <p:sldId id="272" r:id="rId10"/>
    <p:sldId id="273" r:id="rId11"/>
    <p:sldId id="266" r:id="rId12"/>
    <p:sldId id="274" r:id="rId13"/>
    <p:sldId id="275" r:id="rId14"/>
    <p:sldId id="276" r:id="rId15"/>
    <p:sldId id="256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2" autoAdjust="0"/>
    <p:restoredTop sz="87949" autoAdjust="0"/>
  </p:normalViewPr>
  <p:slideViewPr>
    <p:cSldViewPr snapToGrid="0" showGuides="1">
      <p:cViewPr varScale="1">
        <p:scale>
          <a:sx n="144" d="100"/>
          <a:sy n="144" d="100"/>
        </p:scale>
        <p:origin x="242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Estadísticas aquí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004432"/>
        <c:axId val="562004112"/>
      </c:barChart>
      <c:catAx>
        <c:axId val="5620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112"/>
        <c:crosses val="autoZero"/>
        <c:auto val="1"/>
        <c:lblAlgn val="ctr"/>
        <c:lblOffset val="100"/>
        <c:noMultiLvlLbl val="0"/>
      </c:catAx>
      <c:valAx>
        <c:axId val="5620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0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862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noProof="0" dirty="0"/>
              <a:t>Ventas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62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E4AB0-A141-48A3-8F94-05C5738136D2}" type="datetime1">
              <a:rPr lang="es-ES" smtClean="0"/>
              <a:t>22/09/2019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44D5-968C-47AE-923A-8F06B728004A}" type="datetime1">
              <a:rPr lang="es-ES" smtClean="0"/>
              <a:pPr/>
              <a:t>22/09/2019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354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2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i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pic>
        <p:nvPicPr>
          <p:cNvPr id="17" name="Gráfico 16" descr="Sobr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áfico 17" descr="Red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áfico 18" descr="Sobr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áfico 19" descr="Red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correo electrónico</a:t>
            </a:r>
          </a:p>
        </p:txBody>
      </p:sp>
      <p:sp>
        <p:nvSpPr>
          <p:cNvPr id="22" name="Marcador de texto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Dirección URL del sitio web aquí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a libre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0" name="Forma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a libre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7" name="Marcador de posición de contenido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a libre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8" name="Marcador de posición de texto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a libre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contenido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a libre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Aquí se incluye texto ficticio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Marcador de posición de imagen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01 va aquí</a:t>
            </a:r>
          </a:p>
        </p:txBody>
      </p:sp>
      <p:sp>
        <p:nvSpPr>
          <p:cNvPr id="23" name="Marcador de posición de contenido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Tema 02 va aquí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Marcador de posición de imagen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a libre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a libre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" name="Forma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8" name="Forma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s-ES" noProof="0" dirty="0"/>
              <a:t>Ejecutivo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14758FF-3187-4609-B511-E3487A9781F9}" type="datetime1">
              <a:rPr lang="es-ES" noProof="0" smtClean="0"/>
              <a:t>22/09/2019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ontoso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o.microsoft.com/fwlink/?linkid=2006808&amp;clcid=0x40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875">
              <a:srgbClr val="AFCAE3"/>
            </a:gs>
            <a:gs pos="95750">
              <a:srgbClr val="AAC7E1"/>
            </a:gs>
            <a:gs pos="91500">
              <a:srgbClr val="A0C1DD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s-ES" sz="5000"/>
              <a:t>De 0 a 100 en </a:t>
            </a:r>
            <a:r>
              <a:rPr lang="es-ES" sz="5000" err="1"/>
              <a:t>Arm</a:t>
            </a:r>
            <a:r>
              <a:rPr lang="es-ES" sz="5000"/>
              <a:t> Segundos</a:t>
            </a:r>
          </a:p>
        </p:txBody>
      </p:sp>
      <p:pic>
        <p:nvPicPr>
          <p:cNvPr id="10" name="Marcador de posición de imagen 9" descr="paisaje urbano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710812" y="728545"/>
            <a:ext cx="5305661" cy="5305661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Flora@contoso.com</a:t>
            </a:r>
          </a:p>
        </p:txBody>
      </p:sp>
      <p:pic>
        <p:nvPicPr>
          <p:cNvPr id="10" name="Marcador de posición de imagen 9" descr="paisaje urbano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>
                <a:hlinkClick r:id="rId4"/>
              </a:rPr>
              <a:t>http://www.contoso.com/ 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9" descr="paisaje urbano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Flora@contoso.com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http://www.contoso.com/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Personalizar esta plantilla</a:t>
            </a:r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rgbClr val="0070C0"/>
                </a:solidFill>
                <a:hlinkClick r:id="rId4"/>
              </a:rPr>
              <a:t>Comentarios e instrucciones de edición de plantilla</a:t>
            </a:r>
            <a:endParaRPr lang="es-ES" sz="6000" u="sng" dirty="0">
              <a:solidFill>
                <a:srgbClr val="0070C0"/>
              </a:solidFill>
            </a:endParaRPr>
          </a:p>
        </p:txBody>
      </p:sp>
      <p:sp>
        <p:nvSpPr>
          <p:cNvPr id="2" name="Marcador de posición de número de diapositiva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Línea divisoria de sección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magna sed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libero,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commodo magna eros </a:t>
            </a:r>
            <a:r>
              <a:rPr lang="es-ES" dirty="0" err="1"/>
              <a:t>quis</a:t>
            </a:r>
            <a:r>
              <a:rPr lang="es-ES" dirty="0"/>
              <a:t> urna.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2</a:t>
            </a:fld>
            <a:endParaRPr lang="es-ES" dirty="0"/>
          </a:p>
        </p:txBody>
      </p:sp>
      <p:pic>
        <p:nvPicPr>
          <p:cNvPr id="11" name="Marcador de posición de imagen 10" descr="panorama urbano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consectetuer</a:t>
            </a:r>
            <a:r>
              <a:rPr lang="es-ES" sz="1800" dirty="0"/>
              <a:t> </a:t>
            </a:r>
            <a:r>
              <a:rPr lang="es-ES" sz="1800" dirty="0" err="1"/>
              <a:t>adipiscing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Maecenas</a:t>
            </a:r>
            <a:r>
              <a:rPr lang="es-ES" sz="1800" dirty="0"/>
              <a:t> </a:t>
            </a:r>
            <a:r>
              <a:rPr lang="es-ES" sz="1800" dirty="0" err="1"/>
              <a:t>porttitor</a:t>
            </a:r>
            <a:r>
              <a:rPr lang="es-ES" sz="1800" dirty="0"/>
              <a:t> </a:t>
            </a:r>
            <a:r>
              <a:rPr lang="es-ES" sz="1800" dirty="0" err="1"/>
              <a:t>congue</a:t>
            </a:r>
            <a:r>
              <a:rPr lang="es-ES" sz="1800" dirty="0"/>
              <a:t> </a:t>
            </a:r>
            <a:r>
              <a:rPr lang="es-ES" sz="1800" dirty="0" err="1"/>
              <a:t>massa</a:t>
            </a:r>
            <a:r>
              <a:rPr lang="es-ES" sz="1800" dirty="0"/>
              <a:t>. </a:t>
            </a:r>
            <a:r>
              <a:rPr lang="es-ES" sz="1800" dirty="0" err="1"/>
              <a:t>Fusce</a:t>
            </a:r>
            <a:r>
              <a:rPr lang="es-ES" sz="1800" dirty="0"/>
              <a:t> </a:t>
            </a:r>
            <a:r>
              <a:rPr lang="es-ES" sz="1800" dirty="0" err="1"/>
              <a:t>posuere</a:t>
            </a:r>
            <a:r>
              <a:rPr lang="es-ES" sz="1800" dirty="0"/>
              <a:t>, magna sed </a:t>
            </a:r>
            <a:r>
              <a:rPr lang="es-ES" sz="1800" dirty="0" err="1"/>
              <a:t>pulvinar</a:t>
            </a:r>
            <a:r>
              <a:rPr lang="es-ES" sz="1800" dirty="0"/>
              <a:t> </a:t>
            </a:r>
            <a:r>
              <a:rPr lang="es-ES" sz="1800" dirty="0" err="1"/>
              <a:t>ultricies</a:t>
            </a:r>
            <a:r>
              <a:rPr lang="es-ES" sz="1800" dirty="0"/>
              <a:t>, </a:t>
            </a:r>
            <a:r>
              <a:rPr lang="es-ES" sz="1800" dirty="0" err="1"/>
              <a:t>purus</a:t>
            </a:r>
            <a:r>
              <a:rPr lang="es-ES" sz="1800" dirty="0"/>
              <a:t> </a:t>
            </a:r>
            <a:r>
              <a:rPr lang="es-ES" sz="1800" dirty="0" err="1"/>
              <a:t>lectus</a:t>
            </a:r>
            <a:r>
              <a:rPr lang="es-ES" sz="1800" dirty="0"/>
              <a:t> </a:t>
            </a:r>
            <a:r>
              <a:rPr lang="es-ES" sz="1800" dirty="0" err="1"/>
              <a:t>malesuada</a:t>
            </a:r>
            <a:r>
              <a:rPr lang="es-ES" sz="1800" dirty="0"/>
              <a:t> libero,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 commodo magna eros </a:t>
            </a:r>
            <a:r>
              <a:rPr lang="es-ES" sz="1800" dirty="0" err="1"/>
              <a:t>quis</a:t>
            </a:r>
            <a:r>
              <a:rPr lang="es-ES" sz="1800" dirty="0"/>
              <a:t> urna.</a:t>
            </a:r>
          </a:p>
          <a:p>
            <a:pPr marL="0" indent="0" rtl="0">
              <a:buNone/>
            </a:pPr>
            <a:r>
              <a:rPr lang="es-ES" sz="1800" dirty="0"/>
              <a:t>Nunc </a:t>
            </a:r>
            <a:r>
              <a:rPr lang="es-ES" sz="1800" dirty="0" err="1"/>
              <a:t>viverra</a:t>
            </a:r>
            <a:r>
              <a:rPr lang="es-ES" sz="1800" dirty="0"/>
              <a:t> </a:t>
            </a:r>
            <a:r>
              <a:rPr lang="es-ES" sz="1800" dirty="0" err="1"/>
              <a:t>imperdiet</a:t>
            </a:r>
            <a:r>
              <a:rPr lang="es-ES" sz="1800" dirty="0"/>
              <a:t> </a:t>
            </a:r>
            <a:r>
              <a:rPr lang="es-ES" sz="1800" dirty="0" err="1"/>
              <a:t>enim</a:t>
            </a:r>
            <a:r>
              <a:rPr lang="es-ES" sz="1800" dirty="0"/>
              <a:t>. </a:t>
            </a:r>
            <a:r>
              <a:rPr lang="es-ES" sz="1800" dirty="0" err="1"/>
              <a:t>Fusce</a:t>
            </a:r>
            <a:r>
              <a:rPr lang="es-ES" sz="1800" dirty="0"/>
              <a:t> </a:t>
            </a:r>
            <a:r>
              <a:rPr lang="es-ES" sz="1800" dirty="0" err="1"/>
              <a:t>est</a:t>
            </a:r>
            <a:r>
              <a:rPr lang="es-ES" sz="1800" dirty="0"/>
              <a:t>. </a:t>
            </a:r>
            <a:r>
              <a:rPr lang="es-ES" sz="1800" dirty="0" err="1"/>
              <a:t>Vivamus</a:t>
            </a:r>
            <a:r>
              <a:rPr lang="es-ES" sz="1800" dirty="0"/>
              <a:t> a </a:t>
            </a:r>
            <a:r>
              <a:rPr lang="es-ES" sz="1800" dirty="0" err="1"/>
              <a:t>tellus</a:t>
            </a:r>
            <a:r>
              <a:rPr lang="es-ES" sz="1800" dirty="0"/>
              <a:t>.</a:t>
            </a:r>
          </a:p>
          <a:p>
            <a:pPr marL="0" indent="0" rtl="0">
              <a:buNone/>
            </a:pPr>
            <a:r>
              <a:rPr lang="es-ES" sz="1800" dirty="0" err="1"/>
              <a:t>Pellentesque</a:t>
            </a:r>
            <a:r>
              <a:rPr lang="es-ES" sz="1800" dirty="0"/>
              <a:t> </a:t>
            </a:r>
            <a:r>
              <a:rPr lang="es-ES" sz="1800" dirty="0" err="1"/>
              <a:t>habitant</a:t>
            </a:r>
            <a:r>
              <a:rPr lang="es-ES" sz="1800" dirty="0"/>
              <a:t> </a:t>
            </a:r>
            <a:r>
              <a:rPr lang="es-ES" sz="1800" dirty="0" err="1"/>
              <a:t>morbi</a:t>
            </a:r>
            <a:r>
              <a:rPr lang="es-ES" sz="1800" dirty="0"/>
              <a:t> </a:t>
            </a:r>
            <a:r>
              <a:rPr lang="es-ES" sz="1800" dirty="0" err="1"/>
              <a:t>tristique</a:t>
            </a:r>
            <a:r>
              <a:rPr lang="es-ES" sz="1800" dirty="0"/>
              <a:t> </a:t>
            </a:r>
            <a:r>
              <a:rPr lang="es-ES" sz="1800" dirty="0" err="1"/>
              <a:t>senectus</a:t>
            </a:r>
            <a:r>
              <a:rPr lang="es-ES" sz="1800" dirty="0"/>
              <a:t> et </a:t>
            </a:r>
            <a:r>
              <a:rPr lang="es-ES" sz="1800" dirty="0" err="1"/>
              <a:t>netus</a:t>
            </a:r>
            <a:r>
              <a:rPr lang="es-ES" sz="1800" dirty="0"/>
              <a:t> et </a:t>
            </a:r>
            <a:r>
              <a:rPr lang="es-ES" sz="1800" dirty="0" err="1"/>
              <a:t>malesuada</a:t>
            </a:r>
            <a:r>
              <a:rPr lang="es-ES" sz="1800" dirty="0"/>
              <a:t> </a:t>
            </a:r>
            <a:r>
              <a:rPr lang="es-ES" sz="1800" dirty="0" err="1"/>
              <a:t>fames</a:t>
            </a:r>
            <a:r>
              <a:rPr lang="es-ES" sz="1800" dirty="0"/>
              <a:t> </a:t>
            </a:r>
            <a:r>
              <a:rPr lang="es-ES" sz="1800" dirty="0" err="1"/>
              <a:t>ac</a:t>
            </a:r>
            <a:r>
              <a:rPr lang="es-ES" sz="1800" dirty="0"/>
              <a:t> </a:t>
            </a:r>
            <a:r>
              <a:rPr lang="es-ES" sz="1800" dirty="0" err="1"/>
              <a:t>turpis</a:t>
            </a:r>
            <a:r>
              <a:rPr lang="es-ES" sz="1800" dirty="0"/>
              <a:t> </a:t>
            </a:r>
            <a:r>
              <a:rPr lang="es-ES" sz="1800" dirty="0" err="1"/>
              <a:t>egestas</a:t>
            </a:r>
            <a:r>
              <a:rPr lang="es-ES" sz="1800" dirty="0"/>
              <a:t>. </a:t>
            </a:r>
            <a:r>
              <a:rPr lang="es-ES" sz="1800" dirty="0" err="1"/>
              <a:t>Proin</a:t>
            </a:r>
            <a:r>
              <a:rPr lang="es-ES" sz="1800" dirty="0"/>
              <a:t> </a:t>
            </a:r>
            <a:r>
              <a:rPr lang="es-ES" sz="1800" dirty="0" err="1"/>
              <a:t>pharetra</a:t>
            </a:r>
            <a:r>
              <a:rPr lang="es-ES" sz="1800" dirty="0"/>
              <a:t> </a:t>
            </a:r>
            <a:r>
              <a:rPr lang="es-ES" sz="1800" dirty="0" err="1"/>
              <a:t>nonummy</a:t>
            </a:r>
            <a:r>
              <a:rPr lang="es-ES" sz="1800" dirty="0"/>
              <a:t> </a:t>
            </a:r>
            <a:r>
              <a:rPr lang="es-ES" sz="1800" dirty="0" err="1"/>
              <a:t>pede</a:t>
            </a:r>
            <a:r>
              <a:rPr lang="es-ES" sz="1800" dirty="0"/>
              <a:t>. </a:t>
            </a:r>
            <a:r>
              <a:rPr lang="es-ES" sz="1800" dirty="0" err="1"/>
              <a:t>Mauris</a:t>
            </a:r>
            <a:r>
              <a:rPr lang="es-ES" sz="1800" dirty="0"/>
              <a:t> et </a:t>
            </a:r>
            <a:r>
              <a:rPr lang="es-ES" sz="1800" dirty="0" err="1"/>
              <a:t>orci</a:t>
            </a:r>
            <a:r>
              <a:rPr lang="es-ES" sz="1800" dirty="0"/>
              <a:t>.</a:t>
            </a:r>
          </a:p>
          <a:p>
            <a:pPr marL="0" indent="0" rtl="0">
              <a:buNone/>
            </a:pPr>
            <a:endParaRPr lang="es-ES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 01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 02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1800" dirty="0" err="1"/>
              <a:t>Lorem</a:t>
            </a:r>
            <a:r>
              <a:rPr lang="es-ES" sz="1800" dirty="0"/>
              <a:t> </a:t>
            </a:r>
            <a:r>
              <a:rPr lang="es-ES" sz="1800" dirty="0" err="1"/>
              <a:t>ipsum</a:t>
            </a:r>
            <a:r>
              <a:rPr lang="es-ES" sz="1800" dirty="0"/>
              <a:t> dolor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, </a:t>
            </a:r>
            <a:r>
              <a:rPr lang="es-ES" sz="1800" dirty="0" err="1"/>
              <a:t>consectetuer</a:t>
            </a:r>
            <a:r>
              <a:rPr lang="es-ES" sz="1800" dirty="0"/>
              <a:t> </a:t>
            </a:r>
            <a:r>
              <a:rPr lang="es-ES" sz="1800" dirty="0" err="1"/>
              <a:t>adipiscing</a:t>
            </a:r>
            <a:r>
              <a:rPr lang="es-ES" sz="1800" dirty="0"/>
              <a:t> </a:t>
            </a:r>
            <a:r>
              <a:rPr lang="es-ES" sz="1800" dirty="0" err="1"/>
              <a:t>elit</a:t>
            </a:r>
            <a:r>
              <a:rPr lang="es-ES" sz="1800" dirty="0"/>
              <a:t>. </a:t>
            </a:r>
            <a:r>
              <a:rPr lang="es-ES" sz="1800" dirty="0" err="1"/>
              <a:t>Maecenas</a:t>
            </a:r>
            <a:r>
              <a:rPr lang="es-ES" sz="1800" dirty="0"/>
              <a:t> </a:t>
            </a:r>
            <a:r>
              <a:rPr lang="es-ES" sz="1800" dirty="0" err="1"/>
              <a:t>porttitor</a:t>
            </a:r>
            <a:r>
              <a:rPr lang="es-ES" sz="1800" dirty="0"/>
              <a:t> </a:t>
            </a:r>
            <a:r>
              <a:rPr lang="es-ES" sz="1800" dirty="0" err="1"/>
              <a:t>congue</a:t>
            </a:r>
            <a:r>
              <a:rPr lang="es-ES" sz="1800" dirty="0"/>
              <a:t> </a:t>
            </a:r>
            <a:r>
              <a:rPr lang="es-ES" sz="1800" dirty="0" err="1"/>
              <a:t>massa</a:t>
            </a:r>
            <a:r>
              <a:rPr lang="es-ES" sz="1800" dirty="0"/>
              <a:t>. </a:t>
            </a:r>
            <a:r>
              <a:rPr lang="es-ES" sz="1800" dirty="0" err="1"/>
              <a:t>Fusce</a:t>
            </a:r>
            <a:r>
              <a:rPr lang="es-ES" sz="1800" dirty="0"/>
              <a:t> </a:t>
            </a:r>
            <a:r>
              <a:rPr lang="es-ES" sz="1800" dirty="0" err="1"/>
              <a:t>posuere</a:t>
            </a:r>
            <a:r>
              <a:rPr lang="es-ES" sz="1800" dirty="0"/>
              <a:t>, magna sed </a:t>
            </a:r>
            <a:r>
              <a:rPr lang="es-ES" sz="1800" dirty="0" err="1"/>
              <a:t>pulvinar</a:t>
            </a:r>
            <a:r>
              <a:rPr lang="es-ES" sz="1800" dirty="0"/>
              <a:t> </a:t>
            </a:r>
            <a:r>
              <a:rPr lang="es-ES" sz="1800" dirty="0" err="1"/>
              <a:t>ultricies</a:t>
            </a:r>
            <a:r>
              <a:rPr lang="es-ES" sz="1800" dirty="0"/>
              <a:t>, </a:t>
            </a:r>
            <a:r>
              <a:rPr lang="es-ES" sz="1800" dirty="0" err="1"/>
              <a:t>purus</a:t>
            </a:r>
            <a:r>
              <a:rPr lang="es-ES" sz="1800" dirty="0"/>
              <a:t> </a:t>
            </a:r>
            <a:r>
              <a:rPr lang="es-ES" sz="1800" dirty="0" err="1"/>
              <a:t>lectus</a:t>
            </a:r>
            <a:r>
              <a:rPr lang="es-ES" sz="1800" dirty="0"/>
              <a:t> </a:t>
            </a:r>
            <a:r>
              <a:rPr lang="es-ES" sz="1800" dirty="0" err="1"/>
              <a:t>malesuada</a:t>
            </a:r>
            <a:r>
              <a:rPr lang="es-ES" sz="1800" dirty="0"/>
              <a:t> libero, </a:t>
            </a:r>
            <a:r>
              <a:rPr lang="es-ES" sz="1800" dirty="0" err="1"/>
              <a:t>sit</a:t>
            </a:r>
            <a:r>
              <a:rPr lang="es-ES" sz="1800" dirty="0"/>
              <a:t> </a:t>
            </a:r>
            <a:r>
              <a:rPr lang="es-ES" sz="1800" dirty="0" err="1"/>
              <a:t>amet</a:t>
            </a:r>
            <a:r>
              <a:rPr lang="es-ES" sz="1800" dirty="0"/>
              <a:t> commodo magna eros </a:t>
            </a:r>
            <a:r>
              <a:rPr lang="es-ES" sz="1800" dirty="0" err="1"/>
              <a:t>quis</a:t>
            </a:r>
            <a:r>
              <a:rPr lang="es-ES" sz="1800" dirty="0"/>
              <a:t> urna.</a:t>
            </a:r>
          </a:p>
          <a:p>
            <a:pPr marL="0" indent="0" rtl="0">
              <a:buNone/>
            </a:pPr>
            <a:r>
              <a:rPr lang="es-ES" sz="1800" dirty="0"/>
              <a:t>Nunc </a:t>
            </a:r>
            <a:r>
              <a:rPr lang="es-ES" sz="1800" dirty="0" err="1"/>
              <a:t>viverra</a:t>
            </a:r>
            <a:r>
              <a:rPr lang="es-ES" sz="1800" dirty="0"/>
              <a:t> </a:t>
            </a:r>
            <a:r>
              <a:rPr lang="es-ES" sz="1800" dirty="0" err="1"/>
              <a:t>imperdiet</a:t>
            </a:r>
            <a:r>
              <a:rPr lang="es-ES" sz="1800" dirty="0"/>
              <a:t> </a:t>
            </a:r>
            <a:r>
              <a:rPr lang="es-ES" sz="1800" dirty="0" err="1"/>
              <a:t>enim</a:t>
            </a:r>
            <a:r>
              <a:rPr lang="es-ES" sz="1800" dirty="0"/>
              <a:t>. </a:t>
            </a:r>
            <a:r>
              <a:rPr lang="es-ES" sz="1800" dirty="0" err="1"/>
              <a:t>Fusce</a:t>
            </a:r>
            <a:r>
              <a:rPr lang="es-ES" sz="1800" dirty="0"/>
              <a:t> </a:t>
            </a:r>
            <a:r>
              <a:rPr lang="es-ES" sz="1800" dirty="0" err="1"/>
              <a:t>est</a:t>
            </a:r>
            <a:r>
              <a:rPr lang="es-ES" sz="1800" dirty="0"/>
              <a:t>. </a:t>
            </a:r>
            <a:r>
              <a:rPr lang="es-ES" sz="1800" dirty="0" err="1"/>
              <a:t>Vivamus</a:t>
            </a:r>
            <a:r>
              <a:rPr lang="es-ES" sz="1800" dirty="0"/>
              <a:t> a </a:t>
            </a:r>
            <a:r>
              <a:rPr lang="es-ES" sz="1800" dirty="0" err="1"/>
              <a:t>tellus</a:t>
            </a:r>
            <a:r>
              <a:rPr lang="es-ES" sz="1800" dirty="0"/>
              <a:t>.</a:t>
            </a:r>
          </a:p>
          <a:p>
            <a:pPr marL="0" indent="0" rtl="0">
              <a:buNone/>
            </a:pPr>
            <a:r>
              <a:rPr lang="es-ES" sz="1800" dirty="0" err="1"/>
              <a:t>Pellentesque</a:t>
            </a:r>
            <a:r>
              <a:rPr lang="es-ES" sz="1800" dirty="0"/>
              <a:t> </a:t>
            </a:r>
            <a:r>
              <a:rPr lang="es-ES" sz="1800" dirty="0" err="1"/>
              <a:t>habitant</a:t>
            </a:r>
            <a:r>
              <a:rPr lang="es-ES" sz="1800" dirty="0"/>
              <a:t> </a:t>
            </a:r>
            <a:r>
              <a:rPr lang="es-ES" sz="1800" dirty="0" err="1"/>
              <a:t>morbi</a:t>
            </a:r>
            <a:r>
              <a:rPr lang="es-ES" sz="1800" dirty="0"/>
              <a:t> </a:t>
            </a:r>
            <a:r>
              <a:rPr lang="es-ES" sz="1800" dirty="0" err="1"/>
              <a:t>tristique</a:t>
            </a:r>
            <a:r>
              <a:rPr lang="es-ES" sz="1800" dirty="0"/>
              <a:t> </a:t>
            </a:r>
            <a:r>
              <a:rPr lang="es-ES" sz="1800" dirty="0" err="1"/>
              <a:t>senectus</a:t>
            </a:r>
            <a:r>
              <a:rPr lang="es-ES" sz="1800" dirty="0"/>
              <a:t> et </a:t>
            </a:r>
            <a:r>
              <a:rPr lang="es-ES" sz="1800" dirty="0" err="1"/>
              <a:t>netus</a:t>
            </a:r>
            <a:r>
              <a:rPr lang="es-ES" sz="1800" dirty="0"/>
              <a:t> et </a:t>
            </a:r>
            <a:r>
              <a:rPr lang="es-ES" sz="1800" dirty="0" err="1"/>
              <a:t>malesuada</a:t>
            </a:r>
            <a:r>
              <a:rPr lang="es-ES" sz="1800" dirty="0"/>
              <a:t> </a:t>
            </a:r>
            <a:r>
              <a:rPr lang="es-ES" sz="1800" dirty="0" err="1"/>
              <a:t>fames</a:t>
            </a:r>
            <a:r>
              <a:rPr lang="es-ES" sz="1800" dirty="0"/>
              <a:t> </a:t>
            </a:r>
            <a:r>
              <a:rPr lang="es-ES" sz="1800" dirty="0" err="1"/>
              <a:t>ac</a:t>
            </a:r>
            <a:r>
              <a:rPr lang="es-ES" sz="1800" dirty="0"/>
              <a:t> </a:t>
            </a:r>
            <a:r>
              <a:rPr lang="es-ES" sz="1800" dirty="0" err="1"/>
              <a:t>turpis</a:t>
            </a:r>
            <a:r>
              <a:rPr lang="es-ES" sz="1800" dirty="0"/>
              <a:t> </a:t>
            </a:r>
            <a:r>
              <a:rPr lang="es-ES" sz="1800" dirty="0" err="1"/>
              <a:t>egestas</a:t>
            </a:r>
            <a:r>
              <a:rPr lang="es-ES" sz="1800" dirty="0"/>
              <a:t>. </a:t>
            </a:r>
            <a:r>
              <a:rPr lang="es-ES" sz="1800" dirty="0" err="1"/>
              <a:t>Proin</a:t>
            </a:r>
            <a:r>
              <a:rPr lang="es-ES" sz="1800" dirty="0"/>
              <a:t> </a:t>
            </a:r>
            <a:r>
              <a:rPr lang="es-ES" sz="1800" dirty="0" err="1"/>
              <a:t>pharetra</a:t>
            </a:r>
            <a:r>
              <a:rPr lang="es-ES" sz="1800" dirty="0"/>
              <a:t> </a:t>
            </a:r>
            <a:r>
              <a:rPr lang="es-ES" sz="1800" dirty="0" err="1"/>
              <a:t>nonummy</a:t>
            </a:r>
            <a:r>
              <a:rPr lang="es-ES" sz="1800" dirty="0"/>
              <a:t> </a:t>
            </a:r>
            <a:r>
              <a:rPr lang="es-ES" sz="1800" dirty="0" err="1"/>
              <a:t>pede</a:t>
            </a:r>
            <a:r>
              <a:rPr lang="es-ES" sz="1800" dirty="0"/>
              <a:t>. </a:t>
            </a:r>
            <a:r>
              <a:rPr lang="es-ES" sz="1800" dirty="0" err="1"/>
              <a:t>Mauris</a:t>
            </a:r>
            <a:r>
              <a:rPr lang="es-ES" sz="1800" dirty="0"/>
              <a:t> et </a:t>
            </a:r>
            <a:r>
              <a:rPr lang="es-ES" sz="1800" dirty="0" err="1"/>
              <a:t>orci</a:t>
            </a:r>
            <a:r>
              <a:rPr lang="es-ES" sz="1800" dirty="0"/>
              <a:t>.</a:t>
            </a:r>
          </a:p>
          <a:p>
            <a:pPr marL="0" indent="0" rtl="0">
              <a:buNone/>
            </a:pPr>
            <a:endParaRPr lang="es-ES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Comparación 01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consectetuer</a:t>
            </a:r>
            <a:r>
              <a:rPr lang="es-ES" sz="1400" dirty="0"/>
              <a:t> </a:t>
            </a:r>
            <a:r>
              <a:rPr lang="es-ES" sz="1400" dirty="0" err="1"/>
              <a:t>adipiscing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Maecenas</a:t>
            </a:r>
            <a:r>
              <a:rPr lang="es-ES" sz="1400" dirty="0"/>
              <a:t> </a:t>
            </a:r>
            <a:r>
              <a:rPr lang="es-ES" sz="1400" dirty="0" err="1"/>
              <a:t>porttitor</a:t>
            </a:r>
            <a:r>
              <a:rPr lang="es-ES" sz="1400" dirty="0"/>
              <a:t> </a:t>
            </a:r>
            <a:r>
              <a:rPr lang="es-ES" sz="1400" dirty="0" err="1"/>
              <a:t>congue</a:t>
            </a:r>
            <a:r>
              <a:rPr lang="es-ES" sz="1400" dirty="0"/>
              <a:t> </a:t>
            </a:r>
            <a:r>
              <a:rPr lang="es-ES" sz="1400" dirty="0" err="1"/>
              <a:t>massa</a:t>
            </a:r>
            <a:r>
              <a:rPr lang="es-ES" sz="1400" dirty="0"/>
              <a:t>. </a:t>
            </a:r>
            <a:r>
              <a:rPr lang="es-ES" sz="1400" dirty="0" err="1"/>
              <a:t>Fusce</a:t>
            </a:r>
            <a:r>
              <a:rPr lang="es-ES" sz="1400" dirty="0"/>
              <a:t> </a:t>
            </a:r>
            <a:r>
              <a:rPr lang="es-ES" sz="1400" dirty="0" err="1"/>
              <a:t>posuere</a:t>
            </a:r>
            <a:r>
              <a:rPr lang="es-ES" sz="1400" dirty="0"/>
              <a:t>, magna sed </a:t>
            </a:r>
            <a:r>
              <a:rPr lang="es-ES" sz="1400" dirty="0" err="1"/>
              <a:t>pulvinar</a:t>
            </a:r>
            <a:r>
              <a:rPr lang="es-ES" sz="1400" dirty="0"/>
              <a:t> </a:t>
            </a:r>
            <a:r>
              <a:rPr lang="es-ES" sz="1400" dirty="0" err="1"/>
              <a:t>ultricies</a:t>
            </a:r>
            <a:r>
              <a:rPr lang="es-ES" sz="1400" dirty="0"/>
              <a:t>, </a:t>
            </a:r>
            <a:r>
              <a:rPr lang="es-ES" sz="1400" dirty="0" err="1"/>
              <a:t>purus</a:t>
            </a:r>
            <a:r>
              <a:rPr lang="es-ES" sz="1400" dirty="0"/>
              <a:t> </a:t>
            </a:r>
            <a:r>
              <a:rPr lang="es-ES" sz="1400" dirty="0" err="1"/>
              <a:t>lectus</a:t>
            </a:r>
            <a:r>
              <a:rPr lang="es-ES" sz="1400" dirty="0"/>
              <a:t> </a:t>
            </a:r>
            <a:r>
              <a:rPr lang="es-ES" sz="1400" dirty="0" err="1"/>
              <a:t>malesuada</a:t>
            </a:r>
            <a:r>
              <a:rPr lang="es-ES" sz="1400" dirty="0"/>
              <a:t> libero,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 commodo magna eros </a:t>
            </a:r>
            <a:r>
              <a:rPr lang="es-ES" sz="1400" dirty="0" err="1"/>
              <a:t>quis</a:t>
            </a:r>
            <a:r>
              <a:rPr lang="es-ES" sz="1400" dirty="0"/>
              <a:t> urna.</a:t>
            </a:r>
          </a:p>
          <a:p>
            <a:pPr rtl="0"/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consectetuer</a:t>
            </a:r>
            <a:r>
              <a:rPr lang="es-ES" sz="1400" dirty="0"/>
              <a:t> </a:t>
            </a:r>
            <a:r>
              <a:rPr lang="es-ES" sz="1400" dirty="0" err="1"/>
              <a:t>adipiscing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Maecenas</a:t>
            </a:r>
            <a:r>
              <a:rPr lang="es-ES" sz="1400" dirty="0"/>
              <a:t> </a:t>
            </a:r>
            <a:r>
              <a:rPr lang="es-ES" sz="1400" dirty="0" err="1"/>
              <a:t>porttitor</a:t>
            </a:r>
            <a:r>
              <a:rPr lang="es-ES" sz="1400" dirty="0"/>
              <a:t> </a:t>
            </a:r>
            <a:r>
              <a:rPr lang="es-ES" sz="1400" dirty="0" err="1"/>
              <a:t>congue</a:t>
            </a:r>
            <a:r>
              <a:rPr lang="es-ES" sz="1400" dirty="0"/>
              <a:t> </a:t>
            </a:r>
            <a:r>
              <a:rPr lang="es-ES" sz="1400" dirty="0" err="1"/>
              <a:t>massa</a:t>
            </a:r>
            <a:r>
              <a:rPr lang="es-ES" sz="1400" dirty="0"/>
              <a:t>. </a:t>
            </a:r>
            <a:r>
              <a:rPr lang="es-ES" sz="1400" dirty="0" err="1"/>
              <a:t>Fusce</a:t>
            </a:r>
            <a:r>
              <a:rPr lang="es-ES" sz="1400" dirty="0"/>
              <a:t> </a:t>
            </a:r>
            <a:r>
              <a:rPr lang="es-ES" sz="1400" dirty="0" err="1"/>
              <a:t>posuere</a:t>
            </a:r>
            <a:r>
              <a:rPr lang="es-ES" sz="1400" dirty="0"/>
              <a:t>, magna sed </a:t>
            </a:r>
            <a:r>
              <a:rPr lang="es-ES" sz="1400" dirty="0" err="1"/>
              <a:t>pulvinar</a:t>
            </a:r>
            <a:r>
              <a:rPr lang="es-ES" sz="1400" dirty="0"/>
              <a:t> </a:t>
            </a:r>
            <a:r>
              <a:rPr lang="es-ES" sz="1400" dirty="0" err="1"/>
              <a:t>ultricies</a:t>
            </a:r>
            <a:r>
              <a:rPr lang="es-ES" sz="1400" dirty="0"/>
              <a:t>, </a:t>
            </a:r>
            <a:r>
              <a:rPr lang="es-ES" sz="1400" dirty="0" err="1"/>
              <a:t>purus</a:t>
            </a:r>
            <a:r>
              <a:rPr lang="es-ES" sz="1400" dirty="0"/>
              <a:t> </a:t>
            </a:r>
            <a:r>
              <a:rPr lang="es-ES" sz="1400" dirty="0" err="1"/>
              <a:t>lectus</a:t>
            </a:r>
            <a:r>
              <a:rPr lang="es-ES" sz="1400" dirty="0"/>
              <a:t> </a:t>
            </a:r>
            <a:r>
              <a:rPr lang="es-ES" sz="1400" dirty="0" err="1"/>
              <a:t>malesuada</a:t>
            </a:r>
            <a:r>
              <a:rPr lang="es-ES" sz="1400" dirty="0"/>
              <a:t> libero,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 commodo magna eros </a:t>
            </a:r>
            <a:r>
              <a:rPr lang="es-ES" sz="1400" dirty="0" err="1"/>
              <a:t>quis</a:t>
            </a:r>
            <a:r>
              <a:rPr lang="es-ES" sz="1400" dirty="0"/>
              <a:t> urna.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22" name="Marcador de posición de imagen 21" descr="área metropolitana al anochecer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consectetuer</a:t>
            </a:r>
            <a:r>
              <a:rPr lang="es-ES" sz="1400" dirty="0"/>
              <a:t> </a:t>
            </a:r>
            <a:r>
              <a:rPr lang="es-ES" sz="1400" dirty="0" err="1"/>
              <a:t>adipiscing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Maecenas</a:t>
            </a:r>
            <a:r>
              <a:rPr lang="es-ES" sz="1400" dirty="0"/>
              <a:t> </a:t>
            </a:r>
            <a:r>
              <a:rPr lang="es-ES" sz="1400" dirty="0" err="1"/>
              <a:t>porttitor</a:t>
            </a:r>
            <a:r>
              <a:rPr lang="es-ES" sz="1400" dirty="0"/>
              <a:t> </a:t>
            </a:r>
            <a:r>
              <a:rPr lang="es-ES" sz="1400" dirty="0" err="1"/>
              <a:t>congue</a:t>
            </a:r>
            <a:r>
              <a:rPr lang="es-ES" sz="1400" dirty="0"/>
              <a:t> </a:t>
            </a:r>
            <a:r>
              <a:rPr lang="es-ES" sz="1400" dirty="0" err="1"/>
              <a:t>massa</a:t>
            </a:r>
            <a:r>
              <a:rPr lang="es-ES" sz="1400" dirty="0"/>
              <a:t>. </a:t>
            </a:r>
            <a:r>
              <a:rPr lang="es-ES" sz="1400" dirty="0" err="1"/>
              <a:t>Fusce</a:t>
            </a:r>
            <a:r>
              <a:rPr lang="es-ES" sz="1400" dirty="0"/>
              <a:t> </a:t>
            </a:r>
            <a:r>
              <a:rPr lang="es-ES" sz="1400" dirty="0" err="1"/>
              <a:t>posuere</a:t>
            </a:r>
            <a:r>
              <a:rPr lang="es-ES" sz="1400" dirty="0"/>
              <a:t>, magna sed </a:t>
            </a:r>
            <a:r>
              <a:rPr lang="es-ES" sz="1400" dirty="0" err="1"/>
              <a:t>pulvinar</a:t>
            </a:r>
            <a:r>
              <a:rPr lang="es-ES" sz="1400" dirty="0"/>
              <a:t> </a:t>
            </a:r>
            <a:r>
              <a:rPr lang="es-ES" sz="1400" dirty="0" err="1"/>
              <a:t>ultricies</a:t>
            </a:r>
            <a:r>
              <a:rPr lang="es-ES" sz="1400" dirty="0"/>
              <a:t>, </a:t>
            </a:r>
            <a:r>
              <a:rPr lang="es-ES" sz="1400" dirty="0" err="1"/>
              <a:t>purus</a:t>
            </a:r>
            <a:r>
              <a:rPr lang="es-ES" sz="1400" dirty="0"/>
              <a:t> </a:t>
            </a:r>
            <a:r>
              <a:rPr lang="es-ES" sz="1400" dirty="0" err="1"/>
              <a:t>lectus</a:t>
            </a:r>
            <a:r>
              <a:rPr lang="es-ES" sz="1400" dirty="0"/>
              <a:t> </a:t>
            </a:r>
            <a:r>
              <a:rPr lang="es-ES" sz="1400" dirty="0" err="1"/>
              <a:t>malesuada</a:t>
            </a:r>
            <a:r>
              <a:rPr lang="es-ES" sz="1400" dirty="0"/>
              <a:t> libero,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 commodo magna eros </a:t>
            </a:r>
            <a:r>
              <a:rPr lang="es-ES" sz="1400" dirty="0" err="1"/>
              <a:t>quis</a:t>
            </a:r>
            <a:r>
              <a:rPr lang="es-ES" sz="1400" dirty="0"/>
              <a:t> urna.</a:t>
            </a:r>
          </a:p>
          <a:p>
            <a:pPr rtl="0"/>
            <a:r>
              <a:rPr lang="es-ES" sz="1400" dirty="0" err="1"/>
              <a:t>Lorem</a:t>
            </a:r>
            <a:r>
              <a:rPr lang="es-ES" sz="1400" dirty="0"/>
              <a:t> </a:t>
            </a:r>
            <a:r>
              <a:rPr lang="es-ES" sz="1400" dirty="0" err="1"/>
              <a:t>ipsum</a:t>
            </a:r>
            <a:r>
              <a:rPr lang="es-ES" sz="1400" dirty="0"/>
              <a:t> dolor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, </a:t>
            </a:r>
            <a:r>
              <a:rPr lang="es-ES" sz="1400" dirty="0" err="1"/>
              <a:t>consectetuer</a:t>
            </a:r>
            <a:r>
              <a:rPr lang="es-ES" sz="1400" dirty="0"/>
              <a:t> </a:t>
            </a:r>
            <a:r>
              <a:rPr lang="es-ES" sz="1400" dirty="0" err="1"/>
              <a:t>adipiscing</a:t>
            </a:r>
            <a:r>
              <a:rPr lang="es-ES" sz="1400" dirty="0"/>
              <a:t> </a:t>
            </a:r>
            <a:r>
              <a:rPr lang="es-ES" sz="1400" dirty="0" err="1"/>
              <a:t>elit</a:t>
            </a:r>
            <a:r>
              <a:rPr lang="es-ES" sz="1400" dirty="0"/>
              <a:t>. </a:t>
            </a:r>
            <a:r>
              <a:rPr lang="es-ES" sz="1400" dirty="0" err="1"/>
              <a:t>Maecenas</a:t>
            </a:r>
            <a:r>
              <a:rPr lang="es-ES" sz="1400" dirty="0"/>
              <a:t> </a:t>
            </a:r>
            <a:r>
              <a:rPr lang="es-ES" sz="1400" dirty="0" err="1"/>
              <a:t>porttitor</a:t>
            </a:r>
            <a:r>
              <a:rPr lang="es-ES" sz="1400" dirty="0"/>
              <a:t> </a:t>
            </a:r>
            <a:r>
              <a:rPr lang="es-ES" sz="1400" dirty="0" err="1"/>
              <a:t>congue</a:t>
            </a:r>
            <a:r>
              <a:rPr lang="es-ES" sz="1400" dirty="0"/>
              <a:t> </a:t>
            </a:r>
            <a:r>
              <a:rPr lang="es-ES" sz="1400" dirty="0" err="1"/>
              <a:t>massa</a:t>
            </a:r>
            <a:r>
              <a:rPr lang="es-ES" sz="1400" dirty="0"/>
              <a:t>. </a:t>
            </a:r>
            <a:r>
              <a:rPr lang="es-ES" sz="1400" dirty="0" err="1"/>
              <a:t>Fusce</a:t>
            </a:r>
            <a:r>
              <a:rPr lang="es-ES" sz="1400" dirty="0"/>
              <a:t> </a:t>
            </a:r>
            <a:r>
              <a:rPr lang="es-ES" sz="1400" dirty="0" err="1"/>
              <a:t>posuere</a:t>
            </a:r>
            <a:r>
              <a:rPr lang="es-ES" sz="1400" dirty="0"/>
              <a:t>, magna sed </a:t>
            </a:r>
            <a:r>
              <a:rPr lang="es-ES" sz="1400" dirty="0" err="1"/>
              <a:t>pulvinar</a:t>
            </a:r>
            <a:r>
              <a:rPr lang="es-ES" sz="1400" dirty="0"/>
              <a:t> </a:t>
            </a:r>
            <a:r>
              <a:rPr lang="es-ES" sz="1400" dirty="0" err="1"/>
              <a:t>ultricies</a:t>
            </a:r>
            <a:r>
              <a:rPr lang="es-ES" sz="1400" dirty="0"/>
              <a:t>, </a:t>
            </a:r>
            <a:r>
              <a:rPr lang="es-ES" sz="1400" dirty="0" err="1"/>
              <a:t>purus</a:t>
            </a:r>
            <a:r>
              <a:rPr lang="es-ES" sz="1400" dirty="0"/>
              <a:t> </a:t>
            </a:r>
            <a:r>
              <a:rPr lang="es-ES" sz="1400" dirty="0" err="1"/>
              <a:t>lectus</a:t>
            </a:r>
            <a:r>
              <a:rPr lang="es-ES" sz="1400" dirty="0"/>
              <a:t> </a:t>
            </a:r>
            <a:r>
              <a:rPr lang="es-ES" sz="1400" dirty="0" err="1"/>
              <a:t>malesuada</a:t>
            </a:r>
            <a:r>
              <a:rPr lang="es-ES" sz="1400" dirty="0"/>
              <a:t> libero, </a:t>
            </a:r>
            <a:r>
              <a:rPr lang="es-ES" sz="1400" dirty="0" err="1"/>
              <a:t>sit</a:t>
            </a:r>
            <a:r>
              <a:rPr lang="es-ES" sz="1400" dirty="0"/>
              <a:t> </a:t>
            </a:r>
            <a:r>
              <a:rPr lang="es-ES" sz="1400" dirty="0" err="1"/>
              <a:t>amet</a:t>
            </a:r>
            <a:r>
              <a:rPr lang="es-ES" sz="1400" dirty="0"/>
              <a:t> commodo magna eros </a:t>
            </a:r>
            <a:r>
              <a:rPr lang="es-ES" sz="1400" dirty="0" err="1"/>
              <a:t>quis</a:t>
            </a:r>
            <a:r>
              <a:rPr lang="es-ES" sz="1400" dirty="0"/>
              <a:t> urna.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 dirty="0"/>
              <a:t>Tema 01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es-ES" dirty="0"/>
              <a:t>Tema 02</a:t>
            </a:r>
          </a:p>
        </p:txBody>
      </p:sp>
      <p:pic>
        <p:nvPicPr>
          <p:cNvPr id="85" name="Marcador de posición de imagen 84" descr="Engranaje simple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Marcador de posición de imagen 82" descr="Gráfico de barras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Comparación 02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sz="1600" dirty="0" err="1"/>
              <a:t>Lorem</a:t>
            </a:r>
            <a:r>
              <a:rPr lang="es-ES" sz="1600" dirty="0"/>
              <a:t> </a:t>
            </a:r>
            <a:r>
              <a:rPr lang="es-ES" sz="1600" dirty="0" err="1"/>
              <a:t>ipsum</a:t>
            </a:r>
            <a:r>
              <a:rPr lang="es-ES" sz="1600" dirty="0"/>
              <a:t> dolor </a:t>
            </a:r>
            <a:r>
              <a:rPr lang="es-ES" sz="1600" dirty="0" err="1"/>
              <a:t>sit</a:t>
            </a:r>
            <a:r>
              <a:rPr lang="es-ES" sz="1600" dirty="0"/>
              <a:t> </a:t>
            </a:r>
            <a:r>
              <a:rPr lang="es-ES" sz="1600" dirty="0" err="1"/>
              <a:t>amet</a:t>
            </a:r>
            <a:r>
              <a:rPr lang="es-ES" sz="1600" dirty="0"/>
              <a:t>, </a:t>
            </a:r>
            <a:r>
              <a:rPr lang="es-ES" sz="1600" dirty="0" err="1"/>
              <a:t>consectetuer</a:t>
            </a:r>
            <a:r>
              <a:rPr lang="es-ES" sz="1600" dirty="0"/>
              <a:t> </a:t>
            </a:r>
            <a:r>
              <a:rPr lang="es-ES" sz="1600" dirty="0" err="1"/>
              <a:t>adipiscing</a:t>
            </a:r>
            <a:r>
              <a:rPr lang="es-ES" sz="1600" dirty="0"/>
              <a:t> </a:t>
            </a:r>
            <a:r>
              <a:rPr lang="es-ES" sz="1600" dirty="0" err="1"/>
              <a:t>elit</a:t>
            </a:r>
            <a:r>
              <a:rPr lang="es-ES" sz="1600" dirty="0"/>
              <a:t>. </a:t>
            </a:r>
            <a:r>
              <a:rPr lang="es-ES" sz="1600" dirty="0" err="1"/>
              <a:t>Maecenas</a:t>
            </a:r>
            <a:r>
              <a:rPr lang="es-ES" sz="1600" dirty="0"/>
              <a:t> </a:t>
            </a:r>
            <a:r>
              <a:rPr lang="es-ES" sz="1600" dirty="0" err="1"/>
              <a:t>porttitor</a:t>
            </a:r>
            <a:r>
              <a:rPr lang="es-ES" sz="1600" dirty="0"/>
              <a:t> </a:t>
            </a:r>
            <a:r>
              <a:rPr lang="es-ES" sz="1600" dirty="0" err="1"/>
              <a:t>congue</a:t>
            </a:r>
            <a:r>
              <a:rPr lang="es-ES" sz="1600" dirty="0"/>
              <a:t> </a:t>
            </a:r>
            <a:r>
              <a:rPr lang="es-ES" sz="1600" dirty="0" err="1"/>
              <a:t>massa</a:t>
            </a:r>
            <a:r>
              <a:rPr lang="es-ES" sz="1600" dirty="0"/>
              <a:t>. </a:t>
            </a:r>
            <a:r>
              <a:rPr lang="es-ES" sz="1600" dirty="0" err="1"/>
              <a:t>Fusce</a:t>
            </a:r>
            <a:r>
              <a:rPr lang="es-ES" sz="1600" dirty="0"/>
              <a:t> </a:t>
            </a:r>
            <a:r>
              <a:rPr lang="es-ES" sz="1600" dirty="0" err="1"/>
              <a:t>posuere</a:t>
            </a:r>
            <a:r>
              <a:rPr lang="es-ES" sz="1600" dirty="0"/>
              <a:t>, magna sed </a:t>
            </a:r>
            <a:r>
              <a:rPr lang="es-ES" sz="1600" dirty="0" err="1"/>
              <a:t>pulvinar</a:t>
            </a:r>
            <a:r>
              <a:rPr lang="es-ES" sz="1600" dirty="0"/>
              <a:t> </a:t>
            </a:r>
            <a:r>
              <a:rPr lang="es-ES" sz="1600" dirty="0" err="1"/>
              <a:t>ultricies</a:t>
            </a:r>
            <a:r>
              <a:rPr lang="es-ES" sz="1600" dirty="0"/>
              <a:t>, </a:t>
            </a:r>
            <a:r>
              <a:rPr lang="es-ES" sz="1600" dirty="0" err="1"/>
              <a:t>purus</a:t>
            </a:r>
            <a:r>
              <a:rPr lang="es-ES" sz="1600" dirty="0"/>
              <a:t> </a:t>
            </a:r>
            <a:r>
              <a:rPr lang="es-ES" sz="1600" dirty="0" err="1"/>
              <a:t>lectus</a:t>
            </a:r>
            <a:r>
              <a:rPr lang="es-ES" sz="1600" dirty="0"/>
              <a:t> </a:t>
            </a:r>
            <a:r>
              <a:rPr lang="es-ES" sz="1600" dirty="0" err="1"/>
              <a:t>malesuada</a:t>
            </a:r>
            <a:r>
              <a:rPr lang="es-ES" sz="1600" dirty="0"/>
              <a:t> libero, </a:t>
            </a:r>
            <a:r>
              <a:rPr lang="es-ES" sz="1600" dirty="0" err="1"/>
              <a:t>sit</a:t>
            </a:r>
            <a:r>
              <a:rPr lang="es-ES" sz="1600" dirty="0"/>
              <a:t> </a:t>
            </a:r>
            <a:r>
              <a:rPr lang="es-ES" sz="1600" dirty="0" err="1"/>
              <a:t>amet</a:t>
            </a:r>
            <a:r>
              <a:rPr lang="es-ES" sz="1600" dirty="0"/>
              <a:t> commodo magna eros </a:t>
            </a:r>
            <a:r>
              <a:rPr lang="es-ES" sz="1600" dirty="0" err="1"/>
              <a:t>quis</a:t>
            </a:r>
            <a:r>
              <a:rPr lang="es-ES" sz="1600" dirty="0"/>
              <a:t> urna.</a:t>
            </a:r>
          </a:p>
          <a:p>
            <a:pPr rtl="0"/>
            <a:r>
              <a:rPr lang="es-ES" sz="1600" dirty="0"/>
              <a:t>Nunc </a:t>
            </a:r>
            <a:r>
              <a:rPr lang="es-ES" sz="1600" dirty="0" err="1"/>
              <a:t>viverra</a:t>
            </a:r>
            <a:r>
              <a:rPr lang="es-ES" sz="1600" dirty="0"/>
              <a:t> </a:t>
            </a:r>
            <a:r>
              <a:rPr lang="es-ES" sz="1600" dirty="0" err="1"/>
              <a:t>imperdiet</a:t>
            </a:r>
            <a:r>
              <a:rPr lang="es-ES" sz="1600" dirty="0"/>
              <a:t> </a:t>
            </a:r>
            <a:r>
              <a:rPr lang="es-ES" sz="1600" dirty="0" err="1"/>
              <a:t>enim</a:t>
            </a:r>
            <a:r>
              <a:rPr lang="es-ES" sz="1600" dirty="0"/>
              <a:t>. </a:t>
            </a:r>
            <a:r>
              <a:rPr lang="es-ES" sz="1600" dirty="0" err="1"/>
              <a:t>Fusce</a:t>
            </a:r>
            <a:r>
              <a:rPr lang="es-ES" sz="1600" dirty="0"/>
              <a:t> </a:t>
            </a:r>
            <a:r>
              <a:rPr lang="es-ES" sz="1600" dirty="0" err="1"/>
              <a:t>est</a:t>
            </a:r>
            <a:r>
              <a:rPr lang="es-ES" sz="1600" dirty="0"/>
              <a:t>. </a:t>
            </a:r>
            <a:r>
              <a:rPr lang="es-ES" sz="1600" dirty="0" err="1"/>
              <a:t>Vivamus</a:t>
            </a:r>
            <a:r>
              <a:rPr lang="es-ES" sz="1600" dirty="0"/>
              <a:t> a </a:t>
            </a:r>
            <a:r>
              <a:rPr lang="es-ES" sz="1600" dirty="0" err="1"/>
              <a:t>tellus</a:t>
            </a:r>
            <a:r>
              <a:rPr lang="es-ES" sz="1600" dirty="0"/>
              <a:t>.</a:t>
            </a:r>
          </a:p>
          <a:p>
            <a:pPr rtl="0"/>
            <a:r>
              <a:rPr lang="es-ES" sz="1600" dirty="0" err="1"/>
              <a:t>Pellentesque</a:t>
            </a:r>
            <a:r>
              <a:rPr lang="es-ES" sz="1600" dirty="0"/>
              <a:t> </a:t>
            </a:r>
            <a:r>
              <a:rPr lang="es-ES" sz="1600" dirty="0" err="1"/>
              <a:t>habitant</a:t>
            </a:r>
            <a:r>
              <a:rPr lang="es-ES" sz="1600" dirty="0"/>
              <a:t> </a:t>
            </a:r>
            <a:r>
              <a:rPr lang="es-ES" sz="1600" dirty="0" err="1"/>
              <a:t>morbi</a:t>
            </a:r>
            <a:r>
              <a:rPr lang="es-ES" sz="1600" dirty="0"/>
              <a:t> </a:t>
            </a:r>
            <a:r>
              <a:rPr lang="es-ES" sz="1600" dirty="0" err="1"/>
              <a:t>tristique</a:t>
            </a:r>
            <a:r>
              <a:rPr lang="es-ES" sz="1600" dirty="0"/>
              <a:t> </a:t>
            </a:r>
            <a:r>
              <a:rPr lang="es-ES" sz="1600" dirty="0" err="1"/>
              <a:t>senectus</a:t>
            </a:r>
            <a:r>
              <a:rPr lang="es-ES" sz="1600" dirty="0"/>
              <a:t> et </a:t>
            </a:r>
            <a:r>
              <a:rPr lang="es-ES" sz="1600" dirty="0" err="1"/>
              <a:t>netus</a:t>
            </a:r>
            <a:r>
              <a:rPr lang="es-ES" sz="1600" dirty="0"/>
              <a:t> et males</a:t>
            </a:r>
          </a:p>
          <a:p>
            <a:pPr rtl="0"/>
            <a:r>
              <a:rPr lang="es-ES" sz="1600" dirty="0" err="1"/>
              <a:t>Pellentesque</a:t>
            </a:r>
            <a:r>
              <a:rPr lang="es-ES" sz="1600" dirty="0"/>
              <a:t> </a:t>
            </a:r>
            <a:r>
              <a:rPr lang="es-ES" sz="1600" dirty="0" err="1"/>
              <a:t>habitant</a:t>
            </a:r>
            <a:r>
              <a:rPr lang="es-ES" sz="1600" dirty="0"/>
              <a:t> </a:t>
            </a:r>
            <a:r>
              <a:rPr lang="es-ES" sz="1600" dirty="0" err="1"/>
              <a:t>morbi</a:t>
            </a:r>
            <a:r>
              <a:rPr lang="es-ES" sz="1600" dirty="0"/>
              <a:t> </a:t>
            </a:r>
            <a:r>
              <a:rPr lang="es-ES" sz="1600" dirty="0" err="1"/>
              <a:t>tristique</a:t>
            </a:r>
            <a:r>
              <a:rPr lang="es-ES" sz="1600" dirty="0"/>
              <a:t> </a:t>
            </a:r>
            <a:r>
              <a:rPr lang="es-ES" sz="1600" dirty="0" err="1"/>
              <a:t>senectus</a:t>
            </a:r>
            <a:r>
              <a:rPr lang="es-ES" sz="1600" dirty="0"/>
              <a:t> et </a:t>
            </a:r>
            <a:r>
              <a:rPr lang="es-ES" sz="1600" dirty="0" err="1"/>
              <a:t>netus</a:t>
            </a:r>
            <a:r>
              <a:rPr lang="es-ES" sz="1600" dirty="0"/>
              <a:t> et </a:t>
            </a:r>
            <a:r>
              <a:rPr lang="es-ES" sz="1600" dirty="0" err="1"/>
              <a:t>malesuada</a:t>
            </a:r>
            <a:r>
              <a:rPr lang="es-ES" sz="1600" dirty="0"/>
              <a:t> </a:t>
            </a:r>
            <a:r>
              <a:rPr lang="es-ES" sz="1600" dirty="0" err="1"/>
              <a:t>fames</a:t>
            </a:r>
            <a:r>
              <a:rPr lang="es-ES" sz="1600" dirty="0"/>
              <a:t> </a:t>
            </a:r>
            <a:r>
              <a:rPr lang="es-ES" sz="1600" dirty="0" err="1"/>
              <a:t>ac</a:t>
            </a:r>
            <a:endParaRPr lang="es-ES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es-ES" dirty="0"/>
              <a:t>Tema 01 va aquí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 sz="1600" dirty="0" err="1"/>
              <a:t>Lorem</a:t>
            </a:r>
            <a:r>
              <a:rPr lang="es-ES" sz="1600" dirty="0"/>
              <a:t> </a:t>
            </a:r>
            <a:r>
              <a:rPr lang="es-ES" sz="1600" dirty="0" err="1"/>
              <a:t>ipsum</a:t>
            </a:r>
            <a:r>
              <a:rPr lang="es-ES" sz="1600" dirty="0"/>
              <a:t> dolor </a:t>
            </a:r>
            <a:r>
              <a:rPr lang="es-ES" sz="1600" dirty="0" err="1"/>
              <a:t>sit</a:t>
            </a:r>
            <a:r>
              <a:rPr lang="es-ES" sz="1600" dirty="0"/>
              <a:t> </a:t>
            </a:r>
            <a:r>
              <a:rPr lang="es-ES" sz="1600" dirty="0" err="1"/>
              <a:t>amet</a:t>
            </a:r>
            <a:r>
              <a:rPr lang="es-ES" sz="1600" dirty="0"/>
              <a:t>, </a:t>
            </a:r>
            <a:r>
              <a:rPr lang="es-ES" sz="1600" dirty="0" err="1"/>
              <a:t>consectetuer</a:t>
            </a:r>
            <a:r>
              <a:rPr lang="es-ES" sz="1600" dirty="0"/>
              <a:t> </a:t>
            </a:r>
            <a:r>
              <a:rPr lang="es-ES" sz="1600" dirty="0" err="1"/>
              <a:t>adipiscing</a:t>
            </a:r>
            <a:r>
              <a:rPr lang="es-ES" sz="1600" dirty="0"/>
              <a:t> </a:t>
            </a:r>
            <a:r>
              <a:rPr lang="es-ES" sz="1600" dirty="0" err="1"/>
              <a:t>elit</a:t>
            </a:r>
            <a:r>
              <a:rPr lang="es-ES" sz="1600" dirty="0"/>
              <a:t>. </a:t>
            </a:r>
            <a:r>
              <a:rPr lang="es-ES" sz="1600" dirty="0" err="1"/>
              <a:t>Maecenas</a:t>
            </a:r>
            <a:r>
              <a:rPr lang="es-ES" sz="1600" dirty="0"/>
              <a:t> </a:t>
            </a:r>
            <a:r>
              <a:rPr lang="es-ES" sz="1600" dirty="0" err="1"/>
              <a:t>porttitor</a:t>
            </a:r>
            <a:r>
              <a:rPr lang="es-ES" sz="1600" dirty="0"/>
              <a:t> </a:t>
            </a:r>
            <a:r>
              <a:rPr lang="es-ES" sz="1600" dirty="0" err="1"/>
              <a:t>congue</a:t>
            </a:r>
            <a:r>
              <a:rPr lang="es-ES" sz="1600" dirty="0"/>
              <a:t> </a:t>
            </a:r>
            <a:r>
              <a:rPr lang="es-ES" sz="1600" dirty="0" err="1"/>
              <a:t>massa</a:t>
            </a:r>
            <a:r>
              <a:rPr lang="es-ES" sz="1600" dirty="0"/>
              <a:t>. </a:t>
            </a:r>
            <a:r>
              <a:rPr lang="es-ES" sz="1600" dirty="0" err="1"/>
              <a:t>Fusce</a:t>
            </a:r>
            <a:r>
              <a:rPr lang="es-ES" sz="1600" dirty="0"/>
              <a:t> </a:t>
            </a:r>
            <a:r>
              <a:rPr lang="es-ES" sz="1600" dirty="0" err="1"/>
              <a:t>posuere</a:t>
            </a:r>
            <a:r>
              <a:rPr lang="es-ES" sz="1600" dirty="0"/>
              <a:t>, magna sed </a:t>
            </a:r>
            <a:r>
              <a:rPr lang="es-ES" sz="1600" dirty="0" err="1"/>
              <a:t>pulvinar</a:t>
            </a:r>
            <a:r>
              <a:rPr lang="es-ES" sz="1600" dirty="0"/>
              <a:t> </a:t>
            </a:r>
            <a:r>
              <a:rPr lang="es-ES" sz="1600" dirty="0" err="1"/>
              <a:t>ultricies</a:t>
            </a:r>
            <a:r>
              <a:rPr lang="es-ES" sz="1600" dirty="0"/>
              <a:t>, </a:t>
            </a:r>
            <a:r>
              <a:rPr lang="es-ES" sz="1600" dirty="0" err="1"/>
              <a:t>purus</a:t>
            </a:r>
            <a:r>
              <a:rPr lang="es-ES" sz="1600" dirty="0"/>
              <a:t> </a:t>
            </a:r>
            <a:r>
              <a:rPr lang="es-ES" sz="1600" dirty="0" err="1"/>
              <a:t>lectus</a:t>
            </a:r>
            <a:r>
              <a:rPr lang="es-ES" sz="1600" dirty="0"/>
              <a:t> </a:t>
            </a:r>
            <a:r>
              <a:rPr lang="es-ES" sz="1600" dirty="0" err="1"/>
              <a:t>malesuada</a:t>
            </a:r>
            <a:r>
              <a:rPr lang="es-ES" sz="1600" dirty="0"/>
              <a:t> libero, </a:t>
            </a:r>
            <a:r>
              <a:rPr lang="es-ES" sz="1600" dirty="0" err="1"/>
              <a:t>sit</a:t>
            </a:r>
            <a:r>
              <a:rPr lang="es-ES" sz="1600" dirty="0"/>
              <a:t> </a:t>
            </a:r>
            <a:r>
              <a:rPr lang="es-ES" sz="1600" dirty="0" err="1"/>
              <a:t>amet</a:t>
            </a:r>
            <a:r>
              <a:rPr lang="es-ES" sz="1600" dirty="0"/>
              <a:t> commodo magna eros </a:t>
            </a:r>
            <a:r>
              <a:rPr lang="es-ES" sz="1600" dirty="0" err="1"/>
              <a:t>quis</a:t>
            </a:r>
            <a:r>
              <a:rPr lang="es-ES" sz="1600" dirty="0"/>
              <a:t> urna.</a:t>
            </a:r>
          </a:p>
          <a:p>
            <a:pPr rtl="0"/>
            <a:r>
              <a:rPr lang="es-ES" sz="1600" dirty="0"/>
              <a:t>Nunc </a:t>
            </a:r>
            <a:r>
              <a:rPr lang="es-ES" sz="1600" dirty="0" err="1"/>
              <a:t>viverra</a:t>
            </a:r>
            <a:r>
              <a:rPr lang="es-ES" sz="1600" dirty="0"/>
              <a:t> </a:t>
            </a:r>
            <a:r>
              <a:rPr lang="es-ES" sz="1600" dirty="0" err="1"/>
              <a:t>imperdiet</a:t>
            </a:r>
            <a:r>
              <a:rPr lang="es-ES" sz="1600" dirty="0"/>
              <a:t> </a:t>
            </a:r>
            <a:r>
              <a:rPr lang="es-ES" sz="1600" dirty="0" err="1"/>
              <a:t>enim</a:t>
            </a:r>
            <a:r>
              <a:rPr lang="es-ES" sz="1600" dirty="0"/>
              <a:t>. </a:t>
            </a:r>
            <a:r>
              <a:rPr lang="es-ES" sz="1600" dirty="0" err="1"/>
              <a:t>Fusce</a:t>
            </a:r>
            <a:r>
              <a:rPr lang="es-ES" sz="1600" dirty="0"/>
              <a:t> </a:t>
            </a:r>
            <a:r>
              <a:rPr lang="es-ES" sz="1600" dirty="0" err="1"/>
              <a:t>est</a:t>
            </a:r>
            <a:r>
              <a:rPr lang="es-ES" sz="1600" dirty="0"/>
              <a:t>. </a:t>
            </a:r>
            <a:r>
              <a:rPr lang="es-ES" sz="1600" dirty="0" err="1"/>
              <a:t>Vivamus</a:t>
            </a:r>
            <a:r>
              <a:rPr lang="es-ES" sz="1600" dirty="0"/>
              <a:t> a </a:t>
            </a:r>
            <a:r>
              <a:rPr lang="es-ES" sz="1600" dirty="0" err="1"/>
              <a:t>tellus</a:t>
            </a:r>
            <a:r>
              <a:rPr lang="es-ES" sz="1600" dirty="0"/>
              <a:t>.</a:t>
            </a:r>
          </a:p>
          <a:p>
            <a:pPr rtl="0"/>
            <a:r>
              <a:rPr lang="es-ES" sz="1600" dirty="0" err="1"/>
              <a:t>Pellentesque</a:t>
            </a:r>
            <a:r>
              <a:rPr lang="es-ES" sz="1600" dirty="0"/>
              <a:t> </a:t>
            </a:r>
            <a:r>
              <a:rPr lang="es-ES" sz="1600" dirty="0" err="1"/>
              <a:t>habitant</a:t>
            </a:r>
            <a:r>
              <a:rPr lang="es-ES" sz="1600" dirty="0"/>
              <a:t> </a:t>
            </a:r>
            <a:r>
              <a:rPr lang="es-ES" sz="1600" dirty="0" err="1"/>
              <a:t>morbi</a:t>
            </a:r>
            <a:r>
              <a:rPr lang="es-ES" sz="1600" dirty="0"/>
              <a:t> </a:t>
            </a:r>
            <a:r>
              <a:rPr lang="es-ES" sz="1600" dirty="0" err="1"/>
              <a:t>tristique</a:t>
            </a:r>
            <a:r>
              <a:rPr lang="es-ES" sz="1600" dirty="0"/>
              <a:t> </a:t>
            </a:r>
            <a:r>
              <a:rPr lang="es-ES" sz="1600" dirty="0" err="1"/>
              <a:t>senectus</a:t>
            </a:r>
            <a:r>
              <a:rPr lang="es-ES" sz="1600" dirty="0"/>
              <a:t> et </a:t>
            </a:r>
            <a:r>
              <a:rPr lang="es-ES" sz="1600" dirty="0" err="1"/>
              <a:t>netus</a:t>
            </a:r>
            <a:r>
              <a:rPr lang="es-ES" sz="1600" dirty="0"/>
              <a:t> et males</a:t>
            </a:r>
          </a:p>
          <a:p>
            <a:pPr rtl="0"/>
            <a:r>
              <a:rPr lang="es-ES" sz="1600" dirty="0" err="1"/>
              <a:t>Pellentesque</a:t>
            </a:r>
            <a:r>
              <a:rPr lang="es-ES" sz="1600" dirty="0"/>
              <a:t> </a:t>
            </a:r>
            <a:r>
              <a:rPr lang="es-ES" sz="1600" dirty="0" err="1"/>
              <a:t>habitant</a:t>
            </a:r>
            <a:r>
              <a:rPr lang="es-ES" sz="1600" dirty="0"/>
              <a:t> </a:t>
            </a:r>
            <a:r>
              <a:rPr lang="es-ES" sz="1600" dirty="0" err="1"/>
              <a:t>morbi</a:t>
            </a:r>
            <a:r>
              <a:rPr lang="es-ES" sz="1600" dirty="0"/>
              <a:t> </a:t>
            </a:r>
            <a:r>
              <a:rPr lang="es-ES" sz="1600" dirty="0" err="1"/>
              <a:t>tristique</a:t>
            </a:r>
            <a:r>
              <a:rPr lang="es-ES" sz="1600" dirty="0"/>
              <a:t> </a:t>
            </a:r>
            <a:r>
              <a:rPr lang="es-ES" sz="1600" dirty="0" err="1"/>
              <a:t>senectus</a:t>
            </a:r>
            <a:r>
              <a:rPr lang="es-ES" sz="1600" dirty="0"/>
              <a:t> et </a:t>
            </a:r>
            <a:r>
              <a:rPr lang="es-ES" sz="1600" dirty="0" err="1"/>
              <a:t>netus</a:t>
            </a:r>
            <a:r>
              <a:rPr lang="es-ES" sz="1600" dirty="0"/>
              <a:t> et </a:t>
            </a:r>
            <a:r>
              <a:rPr lang="es-ES" sz="1600" dirty="0" err="1"/>
              <a:t>malesuada</a:t>
            </a:r>
            <a:r>
              <a:rPr lang="es-ES" sz="1600" dirty="0"/>
              <a:t> </a:t>
            </a:r>
            <a:r>
              <a:rPr lang="es-ES" sz="1600" dirty="0" err="1"/>
              <a:t>fames</a:t>
            </a:r>
            <a:r>
              <a:rPr lang="es-ES" sz="1600" dirty="0"/>
              <a:t> </a:t>
            </a:r>
            <a:r>
              <a:rPr lang="es-ES" sz="1600" dirty="0" err="1"/>
              <a:t>ac</a:t>
            </a:r>
            <a:endParaRPr lang="es-ES" sz="1600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/>
              <a:t>Tema 02 va aquí</a:t>
            </a:r>
          </a:p>
        </p:txBody>
      </p:sp>
      <p:pic>
        <p:nvPicPr>
          <p:cNvPr id="29" name="Marcador de posición de imagen 28" descr="Lápiz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Marcador de posición de imagen 30" descr="Portátil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Gráfico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7</a:t>
            </a:fld>
            <a:endParaRPr lang="es-ES" dirty="0"/>
          </a:p>
        </p:txBody>
      </p:sp>
      <p:graphicFrame>
        <p:nvGraphicFramePr>
          <p:cNvPr id="6" name="Gráfico 5" descr="gráfico de columnas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404033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 descr="gráfico circular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886121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Tabla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ES" dirty="0"/>
              <a:t>9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46162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TEMA 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TEMA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TEMA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TEMA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noProof="0" dirty="0"/>
                        <a:t>TEMA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/>
                        <a:t>Artículo 01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noProof="0" dirty="0"/>
                        <a:t>Artículo 08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/>
                        <a:t>Texto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/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/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noProof="0" dirty="0"/>
                        <a:t>Texto</a:t>
                      </a:r>
                      <a:endParaRPr lang="es-ES" sz="1600" noProof="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equipo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17" name="Marcador de posición de imagen 16" descr="hombre posando para una foto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Marcador de posición de imagen 18" descr="mujer posando para una foto mientras escribe en el móvil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Marcador de posición de imagen 20" descr="hombre riendo y mirando hacia abajo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Marcador de posición de imagen 22" descr="mujer posando para una foto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magna sed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libero,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commodo magna eros </a:t>
            </a:r>
            <a:r>
              <a:rPr lang="es-ES" dirty="0" err="1"/>
              <a:t>quis</a:t>
            </a:r>
            <a:r>
              <a:rPr lang="es-ES" dirty="0"/>
              <a:t> urna.</a:t>
            </a:r>
          </a:p>
          <a:p>
            <a:pPr rtl="0"/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es-ES" dirty="0" err="1"/>
              <a:t>Íker</a:t>
            </a:r>
            <a:r>
              <a:rPr lang="es-ES" dirty="0"/>
              <a:t> Arteaga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magna sed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libero,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commodo magna eros </a:t>
            </a:r>
            <a:r>
              <a:rPr lang="es-ES" dirty="0" err="1"/>
              <a:t>quis</a:t>
            </a:r>
            <a:r>
              <a:rPr lang="es-ES" dirty="0"/>
              <a:t> urna.</a:t>
            </a:r>
          </a:p>
          <a:p>
            <a:pPr rtl="0"/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 rtlCol="0"/>
          <a:lstStyle/>
          <a:p>
            <a:pPr rtl="0"/>
            <a:r>
              <a:rPr lang="es-ES" dirty="0"/>
              <a:t>Naiara Padilla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magna sed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libero,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commodo magna eros </a:t>
            </a:r>
            <a:r>
              <a:rPr lang="es-ES" dirty="0" err="1"/>
              <a:t>quis</a:t>
            </a:r>
            <a:r>
              <a:rPr lang="es-ES" dirty="0"/>
              <a:t> urna.</a:t>
            </a:r>
          </a:p>
          <a:p>
            <a:pPr rtl="0"/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es-ES" dirty="0"/>
              <a:t>Julia Linares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magna sed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libero,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commodo magna eros </a:t>
            </a:r>
            <a:r>
              <a:rPr lang="es-ES" dirty="0" err="1"/>
              <a:t>quis</a:t>
            </a:r>
            <a:r>
              <a:rPr lang="es-ES" dirty="0"/>
              <a:t> urna.</a:t>
            </a:r>
          </a:p>
          <a:p>
            <a:pPr rtl="0"/>
            <a:endParaRPr lang="es-ES" dirty="0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 rtlCol="0"/>
          <a:lstStyle/>
          <a:p>
            <a:pPr rtl="0"/>
            <a:r>
              <a:rPr lang="es-ES" dirty="0"/>
              <a:t>Elvira Cano</a:t>
            </a:r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51_TF34076243" id="{EB188560-FF41-4624-93D5-FDD7E127A2DE}" vid="{F767023B-66A9-4F93-B759-29D4C16B6A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Panorámica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Tema de Office</vt:lpstr>
      <vt:lpstr>De 0 a 100 en Arm Segundos</vt:lpstr>
      <vt:lpstr>Línea divisoria de sección</vt:lpstr>
      <vt:lpstr>Contenido 01 </vt:lpstr>
      <vt:lpstr>Contenido 02 </vt:lpstr>
      <vt:lpstr>Comparación 01</vt:lpstr>
      <vt:lpstr>Comparación 02</vt:lpstr>
      <vt:lpstr>Gráfico</vt:lpstr>
      <vt:lpstr>Tabla</vt:lpstr>
      <vt:lpstr>equipo</vt:lpstr>
      <vt:lpstr>Gracias</vt:lpstr>
      <vt:lpstr>Gracias</vt:lpstr>
      <vt:lpstr>Personalizar esta plantilla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2019-09-22T10:00:33Z</dcterms:created>
  <dcterms:modified xsi:type="dcterms:W3CDTF">2019-09-22T10:06:55Z</dcterms:modified>
</cp:coreProperties>
</file>